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82" r:id="rId6"/>
  </p:sldMasterIdLst>
  <p:notesMasterIdLst>
    <p:notesMasterId r:id="rId30"/>
  </p:notesMasterIdLst>
  <p:handoutMasterIdLst>
    <p:handoutMasterId r:id="rId31"/>
  </p:handoutMasterIdLst>
  <p:sldIdLst>
    <p:sldId id="308" r:id="rId7"/>
    <p:sldId id="1270" r:id="rId8"/>
    <p:sldId id="256" r:id="rId9"/>
    <p:sldId id="257" r:id="rId10"/>
    <p:sldId id="258" r:id="rId11"/>
    <p:sldId id="259" r:id="rId12"/>
    <p:sldId id="260" r:id="rId13"/>
    <p:sldId id="1283" r:id="rId14"/>
    <p:sldId id="1271" r:id="rId15"/>
    <p:sldId id="1272" r:id="rId16"/>
    <p:sldId id="1273" r:id="rId17"/>
    <p:sldId id="1274" r:id="rId18"/>
    <p:sldId id="1255" r:id="rId19"/>
    <p:sldId id="293" r:id="rId20"/>
    <p:sldId id="294" r:id="rId21"/>
    <p:sldId id="1275" r:id="rId22"/>
    <p:sldId id="1276" r:id="rId23"/>
    <p:sldId id="1277" r:id="rId24"/>
    <p:sldId id="1278" r:id="rId25"/>
    <p:sldId id="1279" r:id="rId26"/>
    <p:sldId id="1280" r:id="rId27"/>
    <p:sldId id="1281" r:id="rId28"/>
    <p:sldId id="1282" r:id="rId29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33F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17" autoAdjust="0"/>
  </p:normalViewPr>
  <p:slideViewPr>
    <p:cSldViewPr snapToGrid="0">
      <p:cViewPr varScale="1">
        <p:scale>
          <a:sx n="72" d="100"/>
          <a:sy n="72" d="100"/>
        </p:scale>
        <p:origin x="381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BE6205E-B305-4B90-9534-3C5E99A0275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233722F1-E430-42A1-A473-1759336AECC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6/10/2023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59750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762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137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9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1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21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45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46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9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59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51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2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4A6F-AEBE-F78E-E06C-0810C59E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2D75-0DF2-23AF-B794-2D2039DD6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98695-968B-8A73-5533-3262C4F1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E395-FA99-6878-6BA2-A692E917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7B42B-9DD8-D7FF-AC96-EA121945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2671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615D-0310-EF8A-02B2-02300206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8C13-FCA9-D810-6E94-8174029B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043F-7D4F-2460-CCE4-0E4AFA52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ECAB-A001-F6CD-5C20-07D733E8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51D10-4A13-6349-1074-267DE4C3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6836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22C2-0B58-3820-1B58-BAF6D855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552FE-AACC-737A-49F0-A753B409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ABC2-6BA6-8B3B-4E0C-9BDF3417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1F22D-1499-3E2C-E19B-ABE7D9B7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BA04-9041-494C-5DF6-62E1A926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0681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23BD-7E24-D928-AD0C-6A48CD4A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12BB-C0B3-EC44-F6D6-A33390E5C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375F0-18C0-2B4E-CA2C-93F6913D9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70B2D-1227-7F6A-35A9-AAACAF57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59CFE-B460-0B17-46C6-71140550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2B44-FA3C-3ECA-9249-B1B1268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2627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0E61-B824-9816-E975-DC6953B1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D9260-9701-AA8C-3FEB-E507587B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E3CDA-64E7-327A-8FCF-0A789782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795AB-0600-43D2-E67F-1455C793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E7B45-4D01-3850-0F1A-1E5494469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41051-4F7C-859F-3A38-4A3C834D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9E4AB-66EB-FBDF-56BC-3A3D62DC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9BCF7-C48A-CB9F-E0AB-5F17A6CA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46195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22B4-0F7E-046C-5734-6153E50A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3E297-18EE-EA85-B019-88086E8B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AF83-BBBA-1646-BED9-48F52CB7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C121-2138-89D5-AFB0-0329F3FC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3820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66907-FC58-A9D4-DEE3-3B23244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FFF13-6965-F9B4-2304-86D3D520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59568-1C0A-09B9-DCB2-9876D91B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63572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3A47-9B7B-7DAE-2A48-7DB53DF2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47B1-3222-7494-FF14-690A106E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F51C2-8B66-B4CC-89E2-740918AA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391D4-C78B-295D-55B7-4AA28ED6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691D3-7A54-40A6-57FA-AB09E3B8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3EEF3-730B-280D-AF46-06472050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516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F7F-2A95-B56A-B4B7-6F1C143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9FD5B-2925-9B50-5F87-2ACBD3AC1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CA51F-3D04-058D-6815-C8B044DE6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C26CF-C33A-F03F-D61E-82B4B418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C0CFA-B812-4FA3-354F-F2766FAC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3441-914D-A43E-3CDC-4D6341D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37858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EDB7-E1AC-2A78-C99A-AE2153D9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9960E-46ED-C033-A01E-441CF3AB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A91-B86D-F73F-1E1D-730D0057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B484-D018-07CE-E3B1-990927C9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F0B8-5637-C678-A5B6-3F5A78DD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5880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8BDFA-EB65-6905-AEE5-F48682825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E6691-3AAD-EBE7-5FDD-5C27A13E6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33C1-8C17-00DC-2DF9-781F2F01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76C8-E911-EB6D-AE3E-0F24F95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8D30-FFD1-2052-C283-6E467FE8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83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86344" y="2412936"/>
            <a:ext cx="5048512" cy="20321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5529384" y="1946643"/>
            <a:ext cx="6162432" cy="296471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79" r:id="rId18"/>
    <p:sldLayoutId id="2147483680" r:id="rId19"/>
    <p:sldLayoutId id="2147483681" r:id="rId20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8710-7BDB-4D2C-AC76-8CB12A6BF37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DEE9-9F89-4C3F-9406-064FA10B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014CA-8366-6B2C-5A8D-7673F4E2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14F22-3165-0844-0B0E-C955FBDD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111D2-E531-CEC3-31CB-880B5BED1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85A6-ECD4-4EE7-9AF6-D95376F215FD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8285E-6FAB-8848-EB41-44B0CC0D2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CF37-FA01-B954-62BA-5F393B0B7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257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79306" y="2019300"/>
            <a:ext cx="6866002" cy="2819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(2-3): القسمة على عدد كلي أو عدد عشري - الحصة الأولى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F40CF8-C738-6BC2-A8F5-E6B61CCE1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69" y="234161"/>
            <a:ext cx="1635704" cy="11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8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AE68F45-B43C-6B02-5F7E-81F857FBCA49}"/>
              </a:ext>
            </a:extLst>
          </p:cNvPr>
          <p:cNvPicPr/>
          <p:nvPr/>
        </p:nvPicPr>
        <p:blipFill rotWithShape="1">
          <a:blip r:embed="rId2"/>
          <a:srcRect l="4426" t="75087" r="1901" b="404"/>
          <a:stretch/>
        </p:blipFill>
        <p:spPr>
          <a:xfrm>
            <a:off x="39758" y="1974574"/>
            <a:ext cx="12132364" cy="3889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46C76-715D-C8E2-467F-FD024DD1E5B3}"/>
              </a:ext>
            </a:extLst>
          </p:cNvPr>
          <p:cNvSpPr txBox="1"/>
          <p:nvPr/>
        </p:nvSpPr>
        <p:spPr>
          <a:xfrm>
            <a:off x="1212574" y="629264"/>
            <a:ext cx="2173356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accent1"/>
                </a:solidFill>
              </a:rPr>
              <a:t>صفحة 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F2B55-7CD5-0359-63D1-5E8A53CA738D}"/>
              </a:ext>
            </a:extLst>
          </p:cNvPr>
          <p:cNvSpPr txBox="1"/>
          <p:nvPr/>
        </p:nvSpPr>
        <p:spPr>
          <a:xfrm>
            <a:off x="1490869" y="2727212"/>
            <a:ext cx="510209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CE96E-C0D7-DF0C-4A82-1D5835538730}"/>
              </a:ext>
            </a:extLst>
          </p:cNvPr>
          <p:cNvSpPr txBox="1"/>
          <p:nvPr/>
        </p:nvSpPr>
        <p:spPr>
          <a:xfrm>
            <a:off x="718930" y="4184951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0B4F2-22DA-9AC4-AA10-CC64094D8C4C}"/>
              </a:ext>
            </a:extLst>
          </p:cNvPr>
          <p:cNvSpPr txBox="1"/>
          <p:nvPr/>
        </p:nvSpPr>
        <p:spPr>
          <a:xfrm>
            <a:off x="718930" y="5033090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AF73E-DDBF-231C-B247-EBABE768D88C}"/>
              </a:ext>
            </a:extLst>
          </p:cNvPr>
          <p:cNvSpPr txBox="1"/>
          <p:nvPr/>
        </p:nvSpPr>
        <p:spPr>
          <a:xfrm>
            <a:off x="5602356" y="2598003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1B9F8-48F2-F90D-0CA1-811BEE2AF748}"/>
              </a:ext>
            </a:extLst>
          </p:cNvPr>
          <p:cNvSpPr txBox="1"/>
          <p:nvPr/>
        </p:nvSpPr>
        <p:spPr>
          <a:xfrm>
            <a:off x="7914860" y="3641611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FED7D-15D0-4C17-CF4B-D00D73D1D242}"/>
              </a:ext>
            </a:extLst>
          </p:cNvPr>
          <p:cNvSpPr txBox="1"/>
          <p:nvPr/>
        </p:nvSpPr>
        <p:spPr>
          <a:xfrm>
            <a:off x="7431155" y="4691846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31564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DEF2807-4F17-F1A9-B119-783AFB926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3"/>
          <a:stretch/>
        </p:blipFill>
        <p:spPr>
          <a:xfrm>
            <a:off x="3180521" y="406677"/>
            <a:ext cx="7162965" cy="53588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BFC984-51A8-1670-4997-D93632D9D829}"/>
              </a:ext>
            </a:extLst>
          </p:cNvPr>
          <p:cNvGrpSpPr/>
          <p:nvPr/>
        </p:nvGrpSpPr>
        <p:grpSpPr>
          <a:xfrm>
            <a:off x="7812155" y="3086092"/>
            <a:ext cx="2120347" cy="585941"/>
            <a:chOff x="3846442" y="781878"/>
            <a:chExt cx="2670028" cy="58594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EE3FED-AB7F-79CC-5283-6C5B2F9FEC51}"/>
                </a:ext>
              </a:extLst>
            </p:cNvPr>
            <p:cNvCxnSpPr/>
            <p:nvPr/>
          </p:nvCxnSpPr>
          <p:spPr>
            <a:xfrm>
              <a:off x="5148470" y="781878"/>
              <a:ext cx="136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5C369-FC6D-2351-C43A-F6D13402C0BC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7FCB60-2521-6CDD-41E7-38A391C7DF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52702-1D68-ED54-10AA-476707A6F1D6}"/>
              </a:ext>
            </a:extLst>
          </p:cNvPr>
          <p:cNvSpPr txBox="1"/>
          <p:nvPr/>
        </p:nvSpPr>
        <p:spPr>
          <a:xfrm>
            <a:off x="8869935" y="3086092"/>
            <a:ext cx="124239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0,18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BC40C-B9AD-EF47-DAC2-6F9B420176B9}"/>
              </a:ext>
            </a:extLst>
          </p:cNvPr>
          <p:cNvSpPr txBox="1"/>
          <p:nvPr/>
        </p:nvSpPr>
        <p:spPr>
          <a:xfrm>
            <a:off x="8011127" y="3030090"/>
            <a:ext cx="69201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0A6CD-2F81-F2DB-97AF-EECB7507EC49}"/>
              </a:ext>
            </a:extLst>
          </p:cNvPr>
          <p:cNvSpPr txBox="1"/>
          <p:nvPr/>
        </p:nvSpPr>
        <p:spPr>
          <a:xfrm>
            <a:off x="9268287" y="3560726"/>
            <a:ext cx="86784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85401-8C08-B7E3-D169-3A1CCDFF7D82}"/>
              </a:ext>
            </a:extLst>
          </p:cNvPr>
          <p:cNvSpPr txBox="1"/>
          <p:nvPr/>
        </p:nvSpPr>
        <p:spPr>
          <a:xfrm>
            <a:off x="9280583" y="4182247"/>
            <a:ext cx="86784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6C3A6-AA28-2C63-C5BB-EEB3804C99E5}"/>
              </a:ext>
            </a:extLst>
          </p:cNvPr>
          <p:cNvSpPr txBox="1"/>
          <p:nvPr/>
        </p:nvSpPr>
        <p:spPr>
          <a:xfrm>
            <a:off x="8783626" y="2461951"/>
            <a:ext cx="132870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0,06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3BE675-75E7-0249-AEBC-28C99717878A}"/>
              </a:ext>
            </a:extLst>
          </p:cNvPr>
          <p:cNvCxnSpPr/>
          <p:nvPr/>
        </p:nvCxnSpPr>
        <p:spPr>
          <a:xfrm>
            <a:off x="9090644" y="4263983"/>
            <a:ext cx="1057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C87E46-94DC-D6CA-F225-A7458F737104}"/>
              </a:ext>
            </a:extLst>
          </p:cNvPr>
          <p:cNvCxnSpPr/>
          <p:nvPr/>
        </p:nvCxnSpPr>
        <p:spPr>
          <a:xfrm>
            <a:off x="10071470" y="3879669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0AEF3-1ED0-B266-5759-E1E8DD26586C}"/>
              </a:ext>
            </a:extLst>
          </p:cNvPr>
          <p:cNvGrpSpPr/>
          <p:nvPr/>
        </p:nvGrpSpPr>
        <p:grpSpPr>
          <a:xfrm>
            <a:off x="4186876" y="3064260"/>
            <a:ext cx="2473970" cy="585941"/>
            <a:chOff x="3846442" y="781878"/>
            <a:chExt cx="3115329" cy="5859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7D5374-8BF9-E745-FEE6-BE650518E93F}"/>
                </a:ext>
              </a:extLst>
            </p:cNvPr>
            <p:cNvCxnSpPr/>
            <p:nvPr/>
          </p:nvCxnSpPr>
          <p:spPr>
            <a:xfrm>
              <a:off x="5148461" y="781878"/>
              <a:ext cx="18133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2919A2-CBB9-0EF2-8917-9B1DE5F5ED6B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FF9B2CD-837D-2031-BF8B-97DB684538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4FDCD36-EBA6-1748-F1AB-0F9F25FC5835}"/>
              </a:ext>
            </a:extLst>
          </p:cNvPr>
          <p:cNvSpPr txBox="1"/>
          <p:nvPr/>
        </p:nvSpPr>
        <p:spPr>
          <a:xfrm>
            <a:off x="5252559" y="3094080"/>
            <a:ext cx="15371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544,8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57A02-63A8-B3A4-EBAB-16023B56A0A8}"/>
              </a:ext>
            </a:extLst>
          </p:cNvPr>
          <p:cNvSpPr txBox="1"/>
          <p:nvPr/>
        </p:nvSpPr>
        <p:spPr>
          <a:xfrm>
            <a:off x="4234069" y="2964147"/>
            <a:ext cx="78023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BCC439-F4B2-2D26-6A25-BAEDFEE2CB60}"/>
              </a:ext>
            </a:extLst>
          </p:cNvPr>
          <p:cNvSpPr/>
          <p:nvPr/>
        </p:nvSpPr>
        <p:spPr>
          <a:xfrm>
            <a:off x="6759979" y="1902500"/>
            <a:ext cx="3690731" cy="3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1C15FF-39B6-20AC-4273-A7032E7556F3}"/>
              </a:ext>
            </a:extLst>
          </p:cNvPr>
          <p:cNvSpPr txBox="1"/>
          <p:nvPr/>
        </p:nvSpPr>
        <p:spPr>
          <a:xfrm>
            <a:off x="5184012" y="2424884"/>
            <a:ext cx="160565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022,7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7D6C85-1330-FF16-E679-F036A3CC7752}"/>
              </a:ext>
            </a:extLst>
          </p:cNvPr>
          <p:cNvSpPr txBox="1"/>
          <p:nvPr/>
        </p:nvSpPr>
        <p:spPr>
          <a:xfrm>
            <a:off x="5191890" y="3525726"/>
            <a:ext cx="88265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48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FE9778-3B2D-AC16-C8B7-7F32624D73D6}"/>
              </a:ext>
            </a:extLst>
          </p:cNvPr>
          <p:cNvCxnSpPr/>
          <p:nvPr/>
        </p:nvCxnSpPr>
        <p:spPr>
          <a:xfrm>
            <a:off x="6202339" y="3879669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D9FCC2A-B0C2-078D-03FA-9ABEFCCFEF1C}"/>
              </a:ext>
            </a:extLst>
          </p:cNvPr>
          <p:cNvSpPr txBox="1"/>
          <p:nvPr/>
        </p:nvSpPr>
        <p:spPr>
          <a:xfrm>
            <a:off x="5228747" y="4151733"/>
            <a:ext cx="1112285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064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FFF9B3-1EF2-E498-B620-4DC22913D96D}"/>
              </a:ext>
            </a:extLst>
          </p:cNvPr>
          <p:cNvCxnSpPr/>
          <p:nvPr/>
        </p:nvCxnSpPr>
        <p:spPr>
          <a:xfrm>
            <a:off x="5252559" y="4179846"/>
            <a:ext cx="1057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6F240A-708B-5A77-398D-3337FEF21CC4}"/>
              </a:ext>
            </a:extLst>
          </p:cNvPr>
          <p:cNvSpPr txBox="1"/>
          <p:nvPr/>
        </p:nvSpPr>
        <p:spPr>
          <a:xfrm>
            <a:off x="5492368" y="4503032"/>
            <a:ext cx="88265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48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86E354-D37A-D4EE-9ACA-5524BA3BA34C}"/>
              </a:ext>
            </a:extLst>
          </p:cNvPr>
          <p:cNvCxnSpPr/>
          <p:nvPr/>
        </p:nvCxnSpPr>
        <p:spPr>
          <a:xfrm>
            <a:off x="6502817" y="4856975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0CA9F6-6BFE-5BF3-2AB4-CF8E893A9706}"/>
              </a:ext>
            </a:extLst>
          </p:cNvPr>
          <p:cNvSpPr txBox="1"/>
          <p:nvPr/>
        </p:nvSpPr>
        <p:spPr>
          <a:xfrm>
            <a:off x="5499518" y="5126394"/>
            <a:ext cx="118315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168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88DAE8-1C8F-FAA7-FB6A-E205E72C3925}"/>
              </a:ext>
            </a:extLst>
          </p:cNvPr>
          <p:cNvCxnSpPr/>
          <p:nvPr/>
        </p:nvCxnSpPr>
        <p:spPr>
          <a:xfrm>
            <a:off x="5553037" y="5157152"/>
            <a:ext cx="1057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A9BE105-ADB3-444A-0227-E8C311813D6A}"/>
              </a:ext>
            </a:extLst>
          </p:cNvPr>
          <p:cNvSpPr txBox="1"/>
          <p:nvPr/>
        </p:nvSpPr>
        <p:spPr>
          <a:xfrm>
            <a:off x="5514021" y="5575944"/>
            <a:ext cx="118315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168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BA77BD-5DBB-6177-3630-3F9F4DA35E30}"/>
              </a:ext>
            </a:extLst>
          </p:cNvPr>
          <p:cNvCxnSpPr/>
          <p:nvPr/>
        </p:nvCxnSpPr>
        <p:spPr>
          <a:xfrm>
            <a:off x="6552846" y="5877393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A56680-4D24-C4A6-E7E7-987315AA018B}"/>
              </a:ext>
            </a:extLst>
          </p:cNvPr>
          <p:cNvCxnSpPr/>
          <p:nvPr/>
        </p:nvCxnSpPr>
        <p:spPr>
          <a:xfrm>
            <a:off x="5603066" y="6177570"/>
            <a:ext cx="1057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DA67769-FE55-E166-B273-15D947A12F08}"/>
              </a:ext>
            </a:extLst>
          </p:cNvPr>
          <p:cNvSpPr txBox="1"/>
          <p:nvPr/>
        </p:nvSpPr>
        <p:spPr>
          <a:xfrm>
            <a:off x="5553037" y="6150114"/>
            <a:ext cx="118315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8EF3C3-C01F-578F-D835-94255DC7E88D}"/>
              </a:ext>
            </a:extLst>
          </p:cNvPr>
          <p:cNvSpPr txBox="1"/>
          <p:nvPr/>
        </p:nvSpPr>
        <p:spPr>
          <a:xfrm>
            <a:off x="1212574" y="629264"/>
            <a:ext cx="2173356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accent1"/>
                </a:solidFill>
              </a:rPr>
              <a:t>صفحة 77</a:t>
            </a:r>
          </a:p>
        </p:txBody>
      </p:sp>
    </p:spTree>
    <p:extLst>
      <p:ext uri="{BB962C8B-B14F-4D97-AF65-F5344CB8AC3E}">
        <p14:creationId xmlns:p14="http://schemas.microsoft.com/office/powerpoint/2010/main" val="9023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 animBg="1"/>
      <p:bldP spid="28" grpId="1" animBg="1"/>
      <p:bldP spid="29" grpId="0"/>
      <p:bldP spid="30" grpId="0"/>
      <p:bldP spid="33" grpId="0"/>
      <p:bldP spid="34" grpId="0"/>
      <p:bldP spid="37" grpId="0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 with medium confidence">
            <a:extLst>
              <a:ext uri="{FF2B5EF4-FFF2-40B4-BE49-F238E27FC236}">
                <a16:creationId xmlns:a16="http://schemas.microsoft.com/office/drawing/2014/main" id="{0BF7067E-5864-A299-3008-DDEB9DCA4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6"/>
          <a:stretch/>
        </p:blipFill>
        <p:spPr>
          <a:xfrm>
            <a:off x="543911" y="2468833"/>
            <a:ext cx="11289058" cy="2679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2D273-A79E-C26C-90CA-70198242E41E}"/>
              </a:ext>
            </a:extLst>
          </p:cNvPr>
          <p:cNvSpPr txBox="1"/>
          <p:nvPr/>
        </p:nvSpPr>
        <p:spPr>
          <a:xfrm>
            <a:off x="1212574" y="629264"/>
            <a:ext cx="2173356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accent1"/>
                </a:solidFill>
              </a:rPr>
              <a:t>صفحة 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6284D-9C75-32EE-4905-034BCA364A2E}"/>
              </a:ext>
            </a:extLst>
          </p:cNvPr>
          <p:cNvSpPr txBox="1"/>
          <p:nvPr/>
        </p:nvSpPr>
        <p:spPr>
          <a:xfrm>
            <a:off x="8828360" y="4440034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0,0265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0E3E1-E388-0296-4C34-C6C83896A318}"/>
              </a:ext>
            </a:extLst>
          </p:cNvPr>
          <p:cNvSpPr txBox="1"/>
          <p:nvPr/>
        </p:nvSpPr>
        <p:spPr>
          <a:xfrm>
            <a:off x="5222237" y="4440034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0,0839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F76E-C9A1-2830-9A69-EEEB92707ACB}"/>
              </a:ext>
            </a:extLst>
          </p:cNvPr>
          <p:cNvSpPr txBox="1"/>
          <p:nvPr/>
        </p:nvSpPr>
        <p:spPr>
          <a:xfrm>
            <a:off x="1616114" y="4440034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0,46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B402F-2FE8-90B4-038B-E48B3E118B06}"/>
              </a:ext>
            </a:extLst>
          </p:cNvPr>
          <p:cNvSpPr txBox="1"/>
          <p:nvPr/>
        </p:nvSpPr>
        <p:spPr>
          <a:xfrm rot="11635983">
            <a:off x="3694558" y="3980178"/>
            <a:ext cx="14933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494F4A-EDA9-D652-B328-AD75FDF7570F}"/>
              </a:ext>
            </a:extLst>
          </p:cNvPr>
          <p:cNvSpPr/>
          <p:nvPr/>
        </p:nvSpPr>
        <p:spPr>
          <a:xfrm>
            <a:off x="4518991" y="3849757"/>
            <a:ext cx="3514814" cy="1351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B0FDB3-799B-84DE-2841-7BF81BF7C2F0}"/>
              </a:ext>
            </a:extLst>
          </p:cNvPr>
          <p:cNvSpPr/>
          <p:nvPr/>
        </p:nvSpPr>
        <p:spPr>
          <a:xfrm>
            <a:off x="912191" y="3822978"/>
            <a:ext cx="3514814" cy="1351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2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604052"/>
            <a:ext cx="4931041" cy="4253950"/>
          </a:xfrm>
        </p:spPr>
        <p:txBody>
          <a:bodyPr anchor="t"/>
          <a:lstStyle/>
          <a:p>
            <a:pPr algn="ctr"/>
            <a:r>
              <a:rPr lang="ar-KW" sz="11600" dirty="0">
                <a:latin typeface="HSIshraq-Light" panose="02000906030000020004" pitchFamily="50" charset="-78"/>
                <a:cs typeface="HSIshraq-Light" panose="02000906030000020004" pitchFamily="50" charset="-78"/>
              </a:rPr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40808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3853.jpeg" descr="IMG_3853.jpeg"/>
          <p:cNvPicPr>
            <a:picLocks noChangeAspect="1"/>
          </p:cNvPicPr>
          <p:nvPr/>
        </p:nvPicPr>
        <p:blipFill>
          <a:blip r:embed="rId2"/>
          <a:srcRect b="5151"/>
          <a:stretch>
            <a:fillRect/>
          </a:stretch>
        </p:blipFill>
        <p:spPr>
          <a:xfrm>
            <a:off x="1524000" y="0"/>
            <a:ext cx="91439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لعبة"/>
          <p:cNvSpPr txBox="1">
            <a:spLocks noGrp="1"/>
          </p:cNvSpPr>
          <p:nvPr>
            <p:ph type="title" idx="4294967295"/>
          </p:nvPr>
        </p:nvSpPr>
        <p:spPr>
          <a:xfrm>
            <a:off x="3591338" y="2523435"/>
            <a:ext cx="4863549" cy="24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17145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34290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51435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68580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85725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102870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120015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1371600" algn="ctr" defTabSz="309563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rtl="0">
              <a:defRPr/>
            </a:pPr>
            <a:r>
              <a:rPr lang="ar-KW" sz="7200" b="1" dirty="0">
                <a:solidFill>
                  <a:srgbClr val="CE9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أوجدي الاختلاف</a:t>
            </a:r>
            <a:endParaRPr sz="28700" b="1" dirty="0">
              <a:solidFill>
                <a:srgbClr val="CE93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9A8C8-1E7D-BAC9-ED05-DD9C7D1FB464}"/>
              </a:ext>
            </a:extLst>
          </p:cNvPr>
          <p:cNvSpPr txBox="1"/>
          <p:nvPr/>
        </p:nvSpPr>
        <p:spPr>
          <a:xfrm>
            <a:off x="192156" y="263372"/>
            <a:ext cx="237876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تحديد الاختلاف بالضغط عليه في الصورة العلوية</a:t>
            </a:r>
          </a:p>
        </p:txBody>
      </p:sp>
    </p:spTree>
    <p:extLst>
      <p:ext uri="{BB962C8B-B14F-4D97-AF65-F5344CB8AC3E}">
        <p14:creationId xmlns:p14="http://schemas.microsoft.com/office/powerpoint/2010/main" val="15507033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اضغط مرتين للتحرير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13" name="IMG_6310.jpeg" descr="IMG_6310.jpeg"/>
          <p:cNvPicPr>
            <a:picLocks noChangeAspect="1"/>
          </p:cNvPicPr>
          <p:nvPr/>
        </p:nvPicPr>
        <p:blipFill rotWithShape="1">
          <a:blip r:embed="rId2"/>
          <a:srcRect l="979" t="13725" r="672"/>
          <a:stretch/>
        </p:blipFill>
        <p:spPr>
          <a:xfrm>
            <a:off x="86140" y="59637"/>
            <a:ext cx="12046226" cy="6798364"/>
          </a:xfrm>
          <a:prstGeom prst="rect">
            <a:avLst/>
          </a:prstGeom>
          <a:ln w="76200">
            <a:solidFill>
              <a:schemeClr val="tx1"/>
            </a:solidFill>
            <a:miter lim="400000"/>
          </a:ln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CC02CB8-766F-4EE9-B7C2-811737DB019F}"/>
              </a:ext>
            </a:extLst>
          </p:cNvPr>
          <p:cNvSpPr/>
          <p:nvPr/>
        </p:nvSpPr>
        <p:spPr>
          <a:xfrm>
            <a:off x="5185555" y="5121739"/>
            <a:ext cx="648072" cy="1080000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57AFA03-98F4-4BF5-BDB0-ED748389F4F6}"/>
              </a:ext>
            </a:extLst>
          </p:cNvPr>
          <p:cNvSpPr/>
          <p:nvPr/>
        </p:nvSpPr>
        <p:spPr>
          <a:xfrm>
            <a:off x="9164724" y="5375818"/>
            <a:ext cx="792088" cy="697415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53EB4A3-3C7C-4ABC-B699-233A198B3B6B}"/>
              </a:ext>
            </a:extLst>
          </p:cNvPr>
          <p:cNvSpPr/>
          <p:nvPr/>
        </p:nvSpPr>
        <p:spPr>
          <a:xfrm>
            <a:off x="4385668" y="4760191"/>
            <a:ext cx="792088" cy="692468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8FAB2A1-AE2C-4780-83FE-E51B7263994E}"/>
              </a:ext>
            </a:extLst>
          </p:cNvPr>
          <p:cNvSpPr/>
          <p:nvPr/>
        </p:nvSpPr>
        <p:spPr>
          <a:xfrm>
            <a:off x="9560768" y="3429000"/>
            <a:ext cx="936104" cy="692468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4F05A40-9B4B-495C-A2B2-BAE80F6D9A51}"/>
              </a:ext>
            </a:extLst>
          </p:cNvPr>
          <p:cNvSpPr/>
          <p:nvPr/>
        </p:nvSpPr>
        <p:spPr>
          <a:xfrm>
            <a:off x="7535687" y="4591050"/>
            <a:ext cx="936104" cy="692468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DE1F93A-53E4-4B8B-9B7B-D64E1F55B7E2}"/>
              </a:ext>
            </a:extLst>
          </p:cNvPr>
          <p:cNvSpPr/>
          <p:nvPr/>
        </p:nvSpPr>
        <p:spPr>
          <a:xfrm>
            <a:off x="4923183" y="4194311"/>
            <a:ext cx="1172817" cy="692468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B665D9B-0D0E-40D8-8A96-A057059DAECD}"/>
              </a:ext>
            </a:extLst>
          </p:cNvPr>
          <p:cNvSpPr/>
          <p:nvPr/>
        </p:nvSpPr>
        <p:spPr>
          <a:xfrm>
            <a:off x="7445354" y="6192219"/>
            <a:ext cx="936104" cy="692468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ar-SA" sz="320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sp>
        <p:nvSpPr>
          <p:cNvPr id="3" name="الغيمة">
            <a:extLst>
              <a:ext uri="{FF2B5EF4-FFF2-40B4-BE49-F238E27FC236}">
                <a16:creationId xmlns:a16="http://schemas.microsoft.com/office/drawing/2014/main" id="{90080595-6DDB-376F-7E78-59C4FB56DAC7}"/>
              </a:ext>
            </a:extLst>
          </p:cNvPr>
          <p:cNvSpPr/>
          <p:nvPr/>
        </p:nvSpPr>
        <p:spPr>
          <a:xfrm>
            <a:off x="9508435" y="119270"/>
            <a:ext cx="762000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2" name="لبس البنت">
            <a:extLst>
              <a:ext uri="{FF2B5EF4-FFF2-40B4-BE49-F238E27FC236}">
                <a16:creationId xmlns:a16="http://schemas.microsoft.com/office/drawing/2014/main" id="{A65E5352-9AD4-6FE0-17A3-C861EB6A3E7B}"/>
              </a:ext>
            </a:extLst>
          </p:cNvPr>
          <p:cNvSpPr/>
          <p:nvPr/>
        </p:nvSpPr>
        <p:spPr>
          <a:xfrm>
            <a:off x="7707594" y="1358249"/>
            <a:ext cx="762000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3" name="الصخرة">
            <a:extLst>
              <a:ext uri="{FF2B5EF4-FFF2-40B4-BE49-F238E27FC236}">
                <a16:creationId xmlns:a16="http://schemas.microsoft.com/office/drawing/2014/main" id="{63EAD749-1F85-12C1-5972-E692FFAEFBB3}"/>
              </a:ext>
            </a:extLst>
          </p:cNvPr>
          <p:cNvSpPr/>
          <p:nvPr/>
        </p:nvSpPr>
        <p:spPr>
          <a:xfrm>
            <a:off x="7532406" y="2882489"/>
            <a:ext cx="762000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4" name="المخروط">
            <a:extLst>
              <a:ext uri="{FF2B5EF4-FFF2-40B4-BE49-F238E27FC236}">
                <a16:creationId xmlns:a16="http://schemas.microsoft.com/office/drawing/2014/main" id="{7A321195-5EAA-802B-FA8A-78E7C95F820B}"/>
              </a:ext>
            </a:extLst>
          </p:cNvPr>
          <p:cNvSpPr/>
          <p:nvPr/>
        </p:nvSpPr>
        <p:spPr>
          <a:xfrm>
            <a:off x="5002049" y="935671"/>
            <a:ext cx="1155848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5" name="الحبل يمين">
            <a:extLst>
              <a:ext uri="{FF2B5EF4-FFF2-40B4-BE49-F238E27FC236}">
                <a16:creationId xmlns:a16="http://schemas.microsoft.com/office/drawing/2014/main" id="{B323DF62-45C6-534E-DB5B-346022DB4EA7}"/>
              </a:ext>
            </a:extLst>
          </p:cNvPr>
          <p:cNvSpPr/>
          <p:nvPr/>
        </p:nvSpPr>
        <p:spPr>
          <a:xfrm>
            <a:off x="4240049" y="1405341"/>
            <a:ext cx="762000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6" name="الحبل يسار">
            <a:extLst>
              <a:ext uri="{FF2B5EF4-FFF2-40B4-BE49-F238E27FC236}">
                <a16:creationId xmlns:a16="http://schemas.microsoft.com/office/drawing/2014/main" id="{070DF356-F6D2-93E2-F375-2B1F9B938DB6}"/>
              </a:ext>
            </a:extLst>
          </p:cNvPr>
          <p:cNvSpPr/>
          <p:nvPr/>
        </p:nvSpPr>
        <p:spPr>
          <a:xfrm>
            <a:off x="5211821" y="1813604"/>
            <a:ext cx="473362" cy="972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17" name="السلم">
            <a:extLst>
              <a:ext uri="{FF2B5EF4-FFF2-40B4-BE49-F238E27FC236}">
                <a16:creationId xmlns:a16="http://schemas.microsoft.com/office/drawing/2014/main" id="{E1F91FE3-9D66-99ED-3571-D728E2107C24}"/>
              </a:ext>
            </a:extLst>
          </p:cNvPr>
          <p:cNvSpPr/>
          <p:nvPr/>
        </p:nvSpPr>
        <p:spPr>
          <a:xfrm>
            <a:off x="9113069" y="1993694"/>
            <a:ext cx="762000" cy="546511"/>
          </a:xfrm>
          <a:prstGeom prst="rect">
            <a:avLst/>
          </a:prstGeom>
          <a:solidFill>
            <a:schemeClr val="bg1">
              <a:alpha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8744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lue 5">
            <a:hlinkClick r:id="rId2" action="ppaction://hlinksldjump"/>
          </p:cNvPr>
          <p:cNvSpPr/>
          <p:nvPr/>
        </p:nvSpPr>
        <p:spPr>
          <a:xfrm>
            <a:off x="2446834" y="4270513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الرابع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sp>
        <p:nvSpPr>
          <p:cNvPr id="57" name="Clue 4">
            <a:hlinkClick r:id="rId3" action="ppaction://hlinksldjump"/>
          </p:cNvPr>
          <p:cNvSpPr/>
          <p:nvPr/>
        </p:nvSpPr>
        <p:spPr>
          <a:xfrm>
            <a:off x="8604002" y="1048778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الخامس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sp>
        <p:nvSpPr>
          <p:cNvPr id="56" name="Clue 3">
            <a:hlinkClick r:id="rId4" action="ppaction://hlinksldjump"/>
          </p:cNvPr>
          <p:cNvSpPr/>
          <p:nvPr/>
        </p:nvSpPr>
        <p:spPr>
          <a:xfrm>
            <a:off x="4836002" y="1048778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الأول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sp>
        <p:nvSpPr>
          <p:cNvPr id="55" name="Clue 2">
            <a:hlinkClick r:id="rId5" action="ppaction://hlinksldjump"/>
          </p:cNvPr>
          <p:cNvSpPr/>
          <p:nvPr/>
        </p:nvSpPr>
        <p:spPr>
          <a:xfrm>
            <a:off x="7225169" y="4270513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الثاني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sp>
        <p:nvSpPr>
          <p:cNvPr id="54" name="Clue 1">
            <a:hlinkClick r:id="rId6" action="ppaction://hlinksldjump"/>
          </p:cNvPr>
          <p:cNvSpPr/>
          <p:nvPr/>
        </p:nvSpPr>
        <p:spPr>
          <a:xfrm>
            <a:off x="1068000" y="1048778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الثالث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46" name="Snowflak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32" y="4270513"/>
            <a:ext cx="2520000" cy="2520000"/>
          </a:xfrm>
          <a:prstGeom prst="rect">
            <a:avLst/>
          </a:prstGeom>
        </p:spPr>
      </p:pic>
      <p:pic>
        <p:nvPicPr>
          <p:cNvPr id="49" name="Snowflak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048778"/>
            <a:ext cx="2520000" cy="2520000"/>
          </a:xfrm>
          <a:prstGeom prst="rect">
            <a:avLst/>
          </a:prstGeom>
        </p:spPr>
      </p:pic>
      <p:pic>
        <p:nvPicPr>
          <p:cNvPr id="45" name="Snowflak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1048778"/>
            <a:ext cx="2520000" cy="2520000"/>
          </a:xfrm>
          <a:prstGeom prst="rect">
            <a:avLst/>
          </a:prstGeom>
        </p:spPr>
      </p:pic>
      <p:pic>
        <p:nvPicPr>
          <p:cNvPr id="44" name="Snowflak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67" y="4270513"/>
            <a:ext cx="2520000" cy="2520000"/>
          </a:xfrm>
          <a:prstGeom prst="rect">
            <a:avLst/>
          </a:prstGeom>
        </p:spPr>
      </p:pic>
      <p:pic>
        <p:nvPicPr>
          <p:cNvPr id="43" name="Snowflak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8" y="1048778"/>
            <a:ext cx="2520000" cy="25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C6EAA-F60C-A79E-1ECE-58E018C83A99}"/>
              </a:ext>
            </a:extLst>
          </p:cNvPr>
          <p:cNvSpPr txBox="1"/>
          <p:nvPr/>
        </p:nvSpPr>
        <p:spPr>
          <a:xfrm>
            <a:off x="2021587" y="159026"/>
            <a:ext cx="79401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dirty="0">
                <a:latin typeface="Abdo Free" panose="02000000000000000000" pitchFamily="2" charset="-78"/>
                <a:cs typeface="Abdo Free" panose="02000000000000000000" pitchFamily="2" charset="-78"/>
              </a:rPr>
              <a:t>اضغطي على الدائرة مرتين لإظهار السؤال</a:t>
            </a:r>
          </a:p>
        </p:txBody>
      </p:sp>
    </p:spTree>
    <p:extLst>
      <p:ext uri="{BB962C8B-B14F-4D97-AF65-F5344CB8AC3E}">
        <p14:creationId xmlns:p14="http://schemas.microsoft.com/office/powerpoint/2010/main" val="42377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owflak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45357" cy="6745357"/>
          </a:xfrm>
          <a:prstGeom prst="rect">
            <a:avLst/>
          </a:prstGeom>
        </p:spPr>
      </p:pic>
      <p:sp>
        <p:nvSpPr>
          <p:cNvPr id="56" name="Clue 3"/>
          <p:cNvSpPr/>
          <p:nvPr/>
        </p:nvSpPr>
        <p:spPr>
          <a:xfrm>
            <a:off x="62974" y="180761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الأول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85781-9F54-CDBF-1A1F-FB1AF92D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06" y="838829"/>
            <a:ext cx="8101699" cy="50225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750C503-574D-BFB0-38A4-2AEA7E3A27C0}"/>
              </a:ext>
            </a:extLst>
          </p:cNvPr>
          <p:cNvGrpSpPr/>
          <p:nvPr/>
        </p:nvGrpSpPr>
        <p:grpSpPr>
          <a:xfrm>
            <a:off x="4167809" y="2304369"/>
            <a:ext cx="2689851" cy="585941"/>
            <a:chOff x="3846442" y="781878"/>
            <a:chExt cx="3115329" cy="58594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538E88-493D-61DE-CC3C-A7464719FF5A}"/>
                </a:ext>
              </a:extLst>
            </p:cNvPr>
            <p:cNvCxnSpPr/>
            <p:nvPr/>
          </p:nvCxnSpPr>
          <p:spPr>
            <a:xfrm>
              <a:off x="5148461" y="781878"/>
              <a:ext cx="18133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CEB13A-989E-6904-8E29-C69206537823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0E6739-28C9-CEAC-DBC6-A9E291CF7D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44E2D6-C82B-720E-8433-A6BFDE133959}"/>
              </a:ext>
            </a:extLst>
          </p:cNvPr>
          <p:cNvSpPr txBox="1"/>
          <p:nvPr/>
        </p:nvSpPr>
        <p:spPr>
          <a:xfrm>
            <a:off x="5103470" y="2352222"/>
            <a:ext cx="198829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24,36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F563B-AFE4-175A-B589-50789A5E4D55}"/>
              </a:ext>
            </a:extLst>
          </p:cNvPr>
          <p:cNvSpPr txBox="1"/>
          <p:nvPr/>
        </p:nvSpPr>
        <p:spPr>
          <a:xfrm>
            <a:off x="4327658" y="2243979"/>
            <a:ext cx="57854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395E2-7BC4-8C75-5577-CD1F8A6ECA3B}"/>
              </a:ext>
            </a:extLst>
          </p:cNvPr>
          <p:cNvSpPr txBox="1"/>
          <p:nvPr/>
        </p:nvSpPr>
        <p:spPr>
          <a:xfrm>
            <a:off x="5212951" y="1708357"/>
            <a:ext cx="177757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04,06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865D4F-B549-99D2-4864-ADAE3A940980}"/>
              </a:ext>
            </a:extLst>
          </p:cNvPr>
          <p:cNvSpPr txBox="1"/>
          <p:nvPr/>
        </p:nvSpPr>
        <p:spPr>
          <a:xfrm>
            <a:off x="5055247" y="2828224"/>
            <a:ext cx="133960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9B6871-9D69-0C40-D01E-3F240EDA3A5A}"/>
              </a:ext>
            </a:extLst>
          </p:cNvPr>
          <p:cNvCxnSpPr>
            <a:cxnSpLocks/>
          </p:cNvCxnSpPr>
          <p:nvPr/>
        </p:nvCxnSpPr>
        <p:spPr>
          <a:xfrm>
            <a:off x="6529837" y="3120612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28E65E-ED31-427F-B00A-A3A2E6008A5E}"/>
              </a:ext>
            </a:extLst>
          </p:cNvPr>
          <p:cNvSpPr txBox="1"/>
          <p:nvPr/>
        </p:nvSpPr>
        <p:spPr>
          <a:xfrm>
            <a:off x="5460527" y="3386116"/>
            <a:ext cx="160539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36 0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6E8A74-2AB2-8F12-075F-92D3F8AE04B8}"/>
              </a:ext>
            </a:extLst>
          </p:cNvPr>
          <p:cNvCxnSpPr>
            <a:cxnSpLocks/>
          </p:cNvCxnSpPr>
          <p:nvPr/>
        </p:nvCxnSpPr>
        <p:spPr>
          <a:xfrm>
            <a:off x="5385132" y="3394849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A45109-EC94-15F3-0D50-0839A08EE4CC}"/>
              </a:ext>
            </a:extLst>
          </p:cNvPr>
          <p:cNvSpPr txBox="1"/>
          <p:nvPr/>
        </p:nvSpPr>
        <p:spPr>
          <a:xfrm>
            <a:off x="5943599" y="3805530"/>
            <a:ext cx="112231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36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AF4B12-5301-480D-1A8B-4F264F3AE280}"/>
              </a:ext>
            </a:extLst>
          </p:cNvPr>
          <p:cNvCxnSpPr>
            <a:cxnSpLocks/>
          </p:cNvCxnSpPr>
          <p:nvPr/>
        </p:nvCxnSpPr>
        <p:spPr>
          <a:xfrm>
            <a:off x="6830315" y="4097918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8CAB8D3-0543-F73A-EBC7-45A0072513D4}"/>
              </a:ext>
            </a:extLst>
          </p:cNvPr>
          <p:cNvSpPr txBox="1"/>
          <p:nvPr/>
        </p:nvSpPr>
        <p:spPr>
          <a:xfrm>
            <a:off x="5691299" y="4428892"/>
            <a:ext cx="167650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BD6045-B32A-2853-4218-3DF3138C8836}"/>
              </a:ext>
            </a:extLst>
          </p:cNvPr>
          <p:cNvCxnSpPr>
            <a:cxnSpLocks/>
          </p:cNvCxnSpPr>
          <p:nvPr/>
        </p:nvCxnSpPr>
        <p:spPr>
          <a:xfrm>
            <a:off x="5762411" y="4398095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8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owflak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45357" cy="6745357"/>
          </a:xfrm>
          <a:prstGeom prst="rect">
            <a:avLst/>
          </a:prstGeom>
        </p:spPr>
      </p:pic>
      <p:sp>
        <p:nvSpPr>
          <p:cNvPr id="56" name="Clue 3"/>
          <p:cNvSpPr/>
          <p:nvPr/>
        </p:nvSpPr>
        <p:spPr>
          <a:xfrm>
            <a:off x="62974" y="180761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الثاني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26F44-68A2-FE5A-F59E-8FB0E188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23" y="979018"/>
            <a:ext cx="7903922" cy="48999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EE948F-07A0-2E2D-223F-CECBBC5BD1BD}"/>
              </a:ext>
            </a:extLst>
          </p:cNvPr>
          <p:cNvGrpSpPr/>
          <p:nvPr/>
        </p:nvGrpSpPr>
        <p:grpSpPr>
          <a:xfrm>
            <a:off x="4310795" y="2449204"/>
            <a:ext cx="2289954" cy="538088"/>
            <a:chOff x="3846442" y="781878"/>
            <a:chExt cx="3832564" cy="58594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C4085D-939C-7DFA-2E8B-B73DD6AC0078}"/>
                </a:ext>
              </a:extLst>
            </p:cNvPr>
            <p:cNvCxnSpPr/>
            <p:nvPr/>
          </p:nvCxnSpPr>
          <p:spPr>
            <a:xfrm>
              <a:off x="5148459" y="781878"/>
              <a:ext cx="25305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6B3DA9-0839-D8E9-A210-5CCF1E72B8C5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E789F0-DDB1-2BF6-3D22-7903EC7626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9D7A5F-BCAA-2DB7-1A57-ABE3A63C3EB7}"/>
              </a:ext>
            </a:extLst>
          </p:cNvPr>
          <p:cNvSpPr txBox="1"/>
          <p:nvPr/>
        </p:nvSpPr>
        <p:spPr>
          <a:xfrm>
            <a:off x="5087132" y="2449204"/>
            <a:ext cx="163543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0,475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50CC3-8D21-D951-6567-C7A3FABFA7D6}"/>
              </a:ext>
            </a:extLst>
          </p:cNvPr>
          <p:cNvSpPr txBox="1"/>
          <p:nvPr/>
        </p:nvSpPr>
        <p:spPr>
          <a:xfrm>
            <a:off x="4470643" y="2340961"/>
            <a:ext cx="57854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48934-E4A9-B5A3-91A4-87A3BC656E90}"/>
              </a:ext>
            </a:extLst>
          </p:cNvPr>
          <p:cNvSpPr txBox="1"/>
          <p:nvPr/>
        </p:nvSpPr>
        <p:spPr>
          <a:xfrm>
            <a:off x="5049191" y="1881333"/>
            <a:ext cx="167090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0,095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15F35-6952-76D0-3919-2CD3F63E59D8}"/>
              </a:ext>
            </a:extLst>
          </p:cNvPr>
          <p:cNvSpPr txBox="1"/>
          <p:nvPr/>
        </p:nvSpPr>
        <p:spPr>
          <a:xfrm>
            <a:off x="5415514" y="2925206"/>
            <a:ext cx="112232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45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1B3AA9-6078-A901-FDF1-B6CFB06221C8}"/>
              </a:ext>
            </a:extLst>
          </p:cNvPr>
          <p:cNvCxnSpPr>
            <a:cxnSpLocks/>
          </p:cNvCxnSpPr>
          <p:nvPr/>
        </p:nvCxnSpPr>
        <p:spPr>
          <a:xfrm>
            <a:off x="6672822" y="3217594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0D34F8-8FFB-AAB1-83BA-5DE7900D7DC9}"/>
              </a:ext>
            </a:extLst>
          </p:cNvPr>
          <p:cNvSpPr txBox="1"/>
          <p:nvPr/>
        </p:nvSpPr>
        <p:spPr>
          <a:xfrm>
            <a:off x="5448814" y="3482001"/>
            <a:ext cx="127128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025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E6C66-9D76-729E-584E-C36013F63D4F}"/>
              </a:ext>
            </a:extLst>
          </p:cNvPr>
          <p:cNvCxnSpPr>
            <a:cxnSpLocks/>
          </p:cNvCxnSpPr>
          <p:nvPr/>
        </p:nvCxnSpPr>
        <p:spPr>
          <a:xfrm>
            <a:off x="5528117" y="3457196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B39D11-F7E9-DE83-C982-F5FF705FD900}"/>
              </a:ext>
            </a:extLst>
          </p:cNvPr>
          <p:cNvSpPr txBox="1"/>
          <p:nvPr/>
        </p:nvSpPr>
        <p:spPr>
          <a:xfrm>
            <a:off x="5720726" y="3930023"/>
            <a:ext cx="112231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F282FF-B8D7-EF1E-849F-198C0EDDBB1D}"/>
              </a:ext>
            </a:extLst>
          </p:cNvPr>
          <p:cNvCxnSpPr>
            <a:cxnSpLocks/>
          </p:cNvCxnSpPr>
          <p:nvPr/>
        </p:nvCxnSpPr>
        <p:spPr>
          <a:xfrm>
            <a:off x="6689282" y="4201827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8CDCAB-FB0D-CEBA-869B-B96170A5C2A9}"/>
              </a:ext>
            </a:extLst>
          </p:cNvPr>
          <p:cNvSpPr txBox="1"/>
          <p:nvPr/>
        </p:nvSpPr>
        <p:spPr>
          <a:xfrm>
            <a:off x="5464126" y="4412296"/>
            <a:ext cx="167650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E09856-CABF-4306-06C8-10DFEE946EB0}"/>
              </a:ext>
            </a:extLst>
          </p:cNvPr>
          <p:cNvCxnSpPr>
            <a:cxnSpLocks/>
          </p:cNvCxnSpPr>
          <p:nvPr/>
        </p:nvCxnSpPr>
        <p:spPr>
          <a:xfrm>
            <a:off x="5479189" y="4446585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owflak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45357" cy="6745357"/>
          </a:xfrm>
          <a:prstGeom prst="rect">
            <a:avLst/>
          </a:prstGeom>
        </p:spPr>
      </p:pic>
      <p:sp>
        <p:nvSpPr>
          <p:cNvPr id="56" name="Clue 3"/>
          <p:cNvSpPr/>
          <p:nvPr/>
        </p:nvSpPr>
        <p:spPr>
          <a:xfrm>
            <a:off x="62974" y="180761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الثالث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9230-0E2D-A27C-8B53-096506A6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43" y="1167580"/>
            <a:ext cx="8350886" cy="51770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CC8291-B265-0958-68DA-C58603D1BF8A}"/>
              </a:ext>
            </a:extLst>
          </p:cNvPr>
          <p:cNvGrpSpPr/>
          <p:nvPr/>
        </p:nvGrpSpPr>
        <p:grpSpPr>
          <a:xfrm>
            <a:off x="4350543" y="2687392"/>
            <a:ext cx="2494182" cy="585941"/>
            <a:chOff x="3846442" y="781878"/>
            <a:chExt cx="3306383" cy="58594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9220EA-454F-50EC-B056-BE5C91380977}"/>
                </a:ext>
              </a:extLst>
            </p:cNvPr>
            <p:cNvCxnSpPr/>
            <p:nvPr/>
          </p:nvCxnSpPr>
          <p:spPr>
            <a:xfrm>
              <a:off x="5148460" y="781878"/>
              <a:ext cx="20043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D93178-5859-992D-80F9-EBD0560ACEC6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B936B1-2CA8-7A89-0D15-F7A5069F14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DF7C0A-4647-15A7-F499-4B56B0D47A24}"/>
              </a:ext>
            </a:extLst>
          </p:cNvPr>
          <p:cNvSpPr txBox="1"/>
          <p:nvPr/>
        </p:nvSpPr>
        <p:spPr>
          <a:xfrm>
            <a:off x="5262896" y="2718974"/>
            <a:ext cx="166958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154,4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887EF-A96F-1842-625C-5FDC73BCAFCD}"/>
              </a:ext>
            </a:extLst>
          </p:cNvPr>
          <p:cNvSpPr txBox="1"/>
          <p:nvPr/>
        </p:nvSpPr>
        <p:spPr>
          <a:xfrm>
            <a:off x="4522108" y="2694064"/>
            <a:ext cx="70351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994BE-B78B-CECA-C187-0F04443789FB}"/>
              </a:ext>
            </a:extLst>
          </p:cNvPr>
          <p:cNvSpPr txBox="1"/>
          <p:nvPr/>
        </p:nvSpPr>
        <p:spPr>
          <a:xfrm>
            <a:off x="5304189" y="2109571"/>
            <a:ext cx="166957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019,3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2F919-3A61-7D24-E7B5-19B14562FB86}"/>
              </a:ext>
            </a:extLst>
          </p:cNvPr>
          <p:cNvSpPr txBox="1"/>
          <p:nvPr/>
        </p:nvSpPr>
        <p:spPr>
          <a:xfrm>
            <a:off x="5526907" y="3210413"/>
            <a:ext cx="5873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E8AA96-3876-DE07-AF7A-B296A927E3C7}"/>
              </a:ext>
            </a:extLst>
          </p:cNvPr>
          <p:cNvCxnSpPr>
            <a:cxnSpLocks/>
          </p:cNvCxnSpPr>
          <p:nvPr/>
        </p:nvCxnSpPr>
        <p:spPr>
          <a:xfrm>
            <a:off x="6252915" y="3502801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935E08-2FDA-249A-52BE-23D00601207F}"/>
              </a:ext>
            </a:extLst>
          </p:cNvPr>
          <p:cNvSpPr txBox="1"/>
          <p:nvPr/>
        </p:nvSpPr>
        <p:spPr>
          <a:xfrm>
            <a:off x="5542343" y="3836420"/>
            <a:ext cx="83844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74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33639B-637B-A6C2-118F-24761682DCFE}"/>
              </a:ext>
            </a:extLst>
          </p:cNvPr>
          <p:cNvCxnSpPr>
            <a:cxnSpLocks/>
          </p:cNvCxnSpPr>
          <p:nvPr/>
        </p:nvCxnSpPr>
        <p:spPr>
          <a:xfrm>
            <a:off x="5345296" y="3802978"/>
            <a:ext cx="118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EB6FA0-054C-54CE-E2CE-B364BD72A36D}"/>
              </a:ext>
            </a:extLst>
          </p:cNvPr>
          <p:cNvSpPr txBox="1"/>
          <p:nvPr/>
        </p:nvSpPr>
        <p:spPr>
          <a:xfrm>
            <a:off x="5576333" y="4260605"/>
            <a:ext cx="83844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72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09AE21-24D2-A8BA-08D1-114769B83610}"/>
              </a:ext>
            </a:extLst>
          </p:cNvPr>
          <p:cNvCxnSpPr>
            <a:cxnSpLocks/>
          </p:cNvCxnSpPr>
          <p:nvPr/>
        </p:nvCxnSpPr>
        <p:spPr>
          <a:xfrm>
            <a:off x="6553393" y="4480107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D27E68-E3F2-768A-B24F-DDB1883445D4}"/>
              </a:ext>
            </a:extLst>
          </p:cNvPr>
          <p:cNvSpPr txBox="1"/>
          <p:nvPr/>
        </p:nvSpPr>
        <p:spPr>
          <a:xfrm>
            <a:off x="5598534" y="4811081"/>
            <a:ext cx="11238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A3788A-8B3D-D47A-5024-0EF525F8FB21}"/>
              </a:ext>
            </a:extLst>
          </p:cNvPr>
          <p:cNvCxnSpPr>
            <a:cxnSpLocks/>
          </p:cNvCxnSpPr>
          <p:nvPr/>
        </p:nvCxnSpPr>
        <p:spPr>
          <a:xfrm>
            <a:off x="5645774" y="4820040"/>
            <a:ext cx="10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ADC6F-81D2-9447-F93F-566B93F7093B}"/>
              </a:ext>
            </a:extLst>
          </p:cNvPr>
          <p:cNvSpPr txBox="1"/>
          <p:nvPr/>
        </p:nvSpPr>
        <p:spPr>
          <a:xfrm>
            <a:off x="5897217" y="5220875"/>
            <a:ext cx="85959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2CCE25-CA63-2742-DEE8-7FE473CE71A1}"/>
              </a:ext>
            </a:extLst>
          </p:cNvPr>
          <p:cNvCxnSpPr>
            <a:cxnSpLocks/>
          </p:cNvCxnSpPr>
          <p:nvPr/>
        </p:nvCxnSpPr>
        <p:spPr>
          <a:xfrm>
            <a:off x="6782324" y="5500525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E2E95-8F4A-0150-4412-8C130AA263AE}"/>
              </a:ext>
            </a:extLst>
          </p:cNvPr>
          <p:cNvCxnSpPr>
            <a:cxnSpLocks/>
          </p:cNvCxnSpPr>
          <p:nvPr/>
        </p:nvCxnSpPr>
        <p:spPr>
          <a:xfrm>
            <a:off x="5695803" y="5747694"/>
            <a:ext cx="10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B0739D-A34A-0EA9-045C-839CE5D683E2}"/>
              </a:ext>
            </a:extLst>
          </p:cNvPr>
          <p:cNvSpPr txBox="1"/>
          <p:nvPr/>
        </p:nvSpPr>
        <p:spPr>
          <a:xfrm>
            <a:off x="5891305" y="5656466"/>
            <a:ext cx="87873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92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9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8FC09A74-5006-55C9-1AE9-AEA9BB7CAF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A22CBC-5BD5-81D2-CC4B-35EFA887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ar-KW" sz="11500" b="1" dirty="0"/>
              <a:t>التمهيد</a:t>
            </a:r>
          </a:p>
        </p:txBody>
      </p:sp>
    </p:spTree>
    <p:extLst>
      <p:ext uri="{BB962C8B-B14F-4D97-AF65-F5344CB8AC3E}">
        <p14:creationId xmlns:p14="http://schemas.microsoft.com/office/powerpoint/2010/main" val="178596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owflak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45357" cy="6745357"/>
          </a:xfrm>
          <a:prstGeom prst="rect">
            <a:avLst/>
          </a:prstGeom>
        </p:spPr>
      </p:pic>
      <p:sp>
        <p:nvSpPr>
          <p:cNvPr id="56" name="Clue 3"/>
          <p:cNvSpPr/>
          <p:nvPr/>
        </p:nvSpPr>
        <p:spPr>
          <a:xfrm>
            <a:off x="62974" y="180761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الرابع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8FF3E-8DEA-0321-02AC-87B1107F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08" y="1315907"/>
            <a:ext cx="7945705" cy="49258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B7F80BE-02A2-760B-4E67-5B82BAA32B0E}"/>
              </a:ext>
            </a:extLst>
          </p:cNvPr>
          <p:cNvGrpSpPr/>
          <p:nvPr/>
        </p:nvGrpSpPr>
        <p:grpSpPr>
          <a:xfrm>
            <a:off x="4271039" y="2800386"/>
            <a:ext cx="2289954" cy="538088"/>
            <a:chOff x="3846442" y="781878"/>
            <a:chExt cx="3832564" cy="58594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7DFA5D-5DEB-572F-8841-B4BA68B03871}"/>
                </a:ext>
              </a:extLst>
            </p:cNvPr>
            <p:cNvCxnSpPr/>
            <p:nvPr/>
          </p:nvCxnSpPr>
          <p:spPr>
            <a:xfrm>
              <a:off x="5148459" y="781878"/>
              <a:ext cx="25305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01E4D7-8097-0FE0-28B0-DE1F83044720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3C7102-AF90-3B4D-2DE0-5826CFF705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471D3C-BCB3-34A7-0765-1F0F1246FB33}"/>
              </a:ext>
            </a:extLst>
          </p:cNvPr>
          <p:cNvSpPr txBox="1"/>
          <p:nvPr/>
        </p:nvSpPr>
        <p:spPr>
          <a:xfrm>
            <a:off x="5047376" y="2800386"/>
            <a:ext cx="163543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20,47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1DC6-87AF-7836-1EC8-8BA13A7E80C2}"/>
              </a:ext>
            </a:extLst>
          </p:cNvPr>
          <p:cNvSpPr txBox="1"/>
          <p:nvPr/>
        </p:nvSpPr>
        <p:spPr>
          <a:xfrm>
            <a:off x="4213106" y="2692143"/>
            <a:ext cx="79632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71AB4-6A4B-D9D3-688C-4678FFC6328D}"/>
              </a:ext>
            </a:extLst>
          </p:cNvPr>
          <p:cNvSpPr txBox="1"/>
          <p:nvPr/>
        </p:nvSpPr>
        <p:spPr>
          <a:xfrm>
            <a:off x="5009435" y="2232515"/>
            <a:ext cx="167090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00,89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E4107-C751-7C00-0064-24A24A5D1CFF}"/>
              </a:ext>
            </a:extLst>
          </p:cNvPr>
          <p:cNvSpPr txBox="1"/>
          <p:nvPr/>
        </p:nvSpPr>
        <p:spPr>
          <a:xfrm>
            <a:off x="4840850" y="3236322"/>
            <a:ext cx="176853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4 18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29D915-B8D5-F600-94B5-81BD028542D1}"/>
              </a:ext>
            </a:extLst>
          </p:cNvPr>
          <p:cNvCxnSpPr>
            <a:cxnSpLocks/>
          </p:cNvCxnSpPr>
          <p:nvPr/>
        </p:nvCxnSpPr>
        <p:spPr>
          <a:xfrm>
            <a:off x="6633066" y="3568776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F75F09-F65C-D988-CBDC-4A5BD9D7D33D}"/>
              </a:ext>
            </a:extLst>
          </p:cNvPr>
          <p:cNvSpPr txBox="1"/>
          <p:nvPr/>
        </p:nvSpPr>
        <p:spPr>
          <a:xfrm>
            <a:off x="5009436" y="3757507"/>
            <a:ext cx="163544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07 02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6AA6C1-C694-D24C-4C36-2B74ED9C4AF9}"/>
              </a:ext>
            </a:extLst>
          </p:cNvPr>
          <p:cNvCxnSpPr>
            <a:cxnSpLocks/>
          </p:cNvCxnSpPr>
          <p:nvPr/>
        </p:nvCxnSpPr>
        <p:spPr>
          <a:xfrm>
            <a:off x="4955602" y="3805344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3DF5E7-EAE8-653F-0960-CA7028A2E4AB}"/>
              </a:ext>
            </a:extLst>
          </p:cNvPr>
          <p:cNvSpPr txBox="1"/>
          <p:nvPr/>
        </p:nvSpPr>
        <p:spPr>
          <a:xfrm>
            <a:off x="5334000" y="4281205"/>
            <a:ext cx="146928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207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A041C4-5127-C3DF-79CA-CF6454A2D68B}"/>
              </a:ext>
            </a:extLst>
          </p:cNvPr>
          <p:cNvCxnSpPr>
            <a:cxnSpLocks/>
          </p:cNvCxnSpPr>
          <p:nvPr/>
        </p:nvCxnSpPr>
        <p:spPr>
          <a:xfrm>
            <a:off x="6649526" y="4553009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381DDF-B4AE-FAA1-39BA-679E0965FB27}"/>
              </a:ext>
            </a:extLst>
          </p:cNvPr>
          <p:cNvSpPr txBox="1"/>
          <p:nvPr/>
        </p:nvSpPr>
        <p:spPr>
          <a:xfrm>
            <a:off x="5424370" y="4763478"/>
            <a:ext cx="137891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16160E-205B-2009-2A4A-64EE48B21217}"/>
              </a:ext>
            </a:extLst>
          </p:cNvPr>
          <p:cNvCxnSpPr>
            <a:cxnSpLocks/>
          </p:cNvCxnSpPr>
          <p:nvPr/>
        </p:nvCxnSpPr>
        <p:spPr>
          <a:xfrm>
            <a:off x="5439433" y="4797767"/>
            <a:ext cx="1605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owflak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45357" cy="6745357"/>
          </a:xfrm>
          <a:prstGeom prst="rect">
            <a:avLst/>
          </a:prstGeom>
        </p:spPr>
      </p:pic>
      <p:sp>
        <p:nvSpPr>
          <p:cNvPr id="56" name="Clue 3"/>
          <p:cNvSpPr/>
          <p:nvPr/>
        </p:nvSpPr>
        <p:spPr>
          <a:xfrm>
            <a:off x="62974" y="180761"/>
            <a:ext cx="2520000" cy="252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rPr>
              <a:t>السؤال الخامس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 Kavir" panose="01000000000000000000" pitchFamily="2" charset="-78"/>
              <a:cs typeface="A Kavir" panose="01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B9CC0-B361-17D6-1CE1-D716DEBD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551" y="1650788"/>
            <a:ext cx="7511131" cy="46638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8EA59F-F1A4-7735-81D4-C3104DB424F4}"/>
              </a:ext>
            </a:extLst>
          </p:cNvPr>
          <p:cNvGrpSpPr/>
          <p:nvPr/>
        </p:nvGrpSpPr>
        <p:grpSpPr>
          <a:xfrm>
            <a:off x="4502941" y="2581377"/>
            <a:ext cx="2746182" cy="484436"/>
            <a:chOff x="3846442" y="781878"/>
            <a:chExt cx="3640444" cy="58594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4505EA-1770-1CEB-DFFE-F209203CA22F}"/>
                </a:ext>
              </a:extLst>
            </p:cNvPr>
            <p:cNvCxnSpPr/>
            <p:nvPr/>
          </p:nvCxnSpPr>
          <p:spPr>
            <a:xfrm>
              <a:off x="5148460" y="781878"/>
              <a:ext cx="23384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D0AB0C-7DC5-D933-C11E-D6B6A0B02769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0F329F-E291-B279-EB0B-F185CD1314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ABC7A4-A2EF-6911-54F7-3A711455C70D}"/>
              </a:ext>
            </a:extLst>
          </p:cNvPr>
          <p:cNvSpPr txBox="1"/>
          <p:nvPr/>
        </p:nvSpPr>
        <p:spPr>
          <a:xfrm>
            <a:off x="5415293" y="2559950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8029,0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3B91B-B8ED-F19C-7B10-542A764D4E68}"/>
              </a:ext>
            </a:extLst>
          </p:cNvPr>
          <p:cNvSpPr txBox="1"/>
          <p:nvPr/>
        </p:nvSpPr>
        <p:spPr>
          <a:xfrm>
            <a:off x="4502941" y="2588048"/>
            <a:ext cx="87507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SA" sz="3200" b="1" spc="600" dirty="0">
                <a:solidFill>
                  <a:srgbClr val="FF0000"/>
                </a:solidFill>
              </a:rPr>
              <a:t>74</a:t>
            </a:r>
            <a:endParaRPr lang="ar-KW" sz="3200" b="1" spc="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98807-20A2-2FD3-34CA-0A186308A903}"/>
              </a:ext>
            </a:extLst>
          </p:cNvPr>
          <p:cNvSpPr txBox="1"/>
          <p:nvPr/>
        </p:nvSpPr>
        <p:spPr>
          <a:xfrm>
            <a:off x="5446641" y="2049937"/>
            <a:ext cx="191806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0108,5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E3955-CA18-5519-2EBB-340207453226}"/>
              </a:ext>
            </a:extLst>
          </p:cNvPr>
          <p:cNvSpPr txBox="1"/>
          <p:nvPr/>
        </p:nvSpPr>
        <p:spPr>
          <a:xfrm>
            <a:off x="5414264" y="3038137"/>
            <a:ext cx="903457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74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0B1CB6-98CC-335D-2EE4-596DDFC7F62B}"/>
              </a:ext>
            </a:extLst>
          </p:cNvPr>
          <p:cNvCxnSpPr>
            <a:cxnSpLocks/>
          </p:cNvCxnSpPr>
          <p:nvPr/>
        </p:nvCxnSpPr>
        <p:spPr>
          <a:xfrm>
            <a:off x="6328006" y="3363654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97CF9C-2A88-9F73-6B83-2A60C5C3CA2C}"/>
              </a:ext>
            </a:extLst>
          </p:cNvPr>
          <p:cNvSpPr txBox="1"/>
          <p:nvPr/>
        </p:nvSpPr>
        <p:spPr>
          <a:xfrm>
            <a:off x="5365996" y="3586180"/>
            <a:ext cx="155882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0629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511DB-1F23-6173-2F30-3F25B6A88175}"/>
              </a:ext>
            </a:extLst>
          </p:cNvPr>
          <p:cNvCxnSpPr>
            <a:cxnSpLocks/>
          </p:cNvCxnSpPr>
          <p:nvPr/>
        </p:nvCxnSpPr>
        <p:spPr>
          <a:xfrm>
            <a:off x="5485123" y="3524683"/>
            <a:ext cx="118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8EE57E-66F2-0C09-FEAF-E8A45AD5BB40}"/>
              </a:ext>
            </a:extLst>
          </p:cNvPr>
          <p:cNvSpPr txBox="1"/>
          <p:nvPr/>
        </p:nvSpPr>
        <p:spPr>
          <a:xfrm>
            <a:off x="5728730" y="3995565"/>
            <a:ext cx="114609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592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6C7006-DD9B-FD97-DA73-4F366DADD869}"/>
              </a:ext>
            </a:extLst>
          </p:cNvPr>
          <p:cNvCxnSpPr>
            <a:cxnSpLocks/>
          </p:cNvCxnSpPr>
          <p:nvPr/>
        </p:nvCxnSpPr>
        <p:spPr>
          <a:xfrm>
            <a:off x="6884693" y="4374091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D13F1F-2AB6-956D-F320-3444EFEF090E}"/>
              </a:ext>
            </a:extLst>
          </p:cNvPr>
          <p:cNvSpPr txBox="1"/>
          <p:nvPr/>
        </p:nvSpPr>
        <p:spPr>
          <a:xfrm>
            <a:off x="5729107" y="4461298"/>
            <a:ext cx="150845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0370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28487A-FE1B-FA6E-1255-042B10F3592F}"/>
              </a:ext>
            </a:extLst>
          </p:cNvPr>
          <p:cNvCxnSpPr>
            <a:cxnSpLocks/>
          </p:cNvCxnSpPr>
          <p:nvPr/>
        </p:nvCxnSpPr>
        <p:spPr>
          <a:xfrm>
            <a:off x="5560841" y="4501989"/>
            <a:ext cx="12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E982948-9068-892C-ECA6-060071B40CE1}"/>
              </a:ext>
            </a:extLst>
          </p:cNvPr>
          <p:cNvSpPr txBox="1"/>
          <p:nvPr/>
        </p:nvSpPr>
        <p:spPr>
          <a:xfrm>
            <a:off x="6037169" y="4922245"/>
            <a:ext cx="11460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370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5FB81E-586B-BAE9-0480-C029869F5A3B}"/>
              </a:ext>
            </a:extLst>
          </p:cNvPr>
          <p:cNvCxnSpPr>
            <a:cxnSpLocks/>
          </p:cNvCxnSpPr>
          <p:nvPr/>
        </p:nvCxnSpPr>
        <p:spPr>
          <a:xfrm>
            <a:off x="7113624" y="5189103"/>
            <a:ext cx="20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C215BD-6FC4-AD3C-0C2E-38788DB6DF47}"/>
              </a:ext>
            </a:extLst>
          </p:cNvPr>
          <p:cNvCxnSpPr>
            <a:cxnSpLocks/>
          </p:cNvCxnSpPr>
          <p:nvPr/>
        </p:nvCxnSpPr>
        <p:spPr>
          <a:xfrm>
            <a:off x="5609665" y="5449524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A684D2-2008-BA2E-5AF5-A2BA9B952146}"/>
              </a:ext>
            </a:extLst>
          </p:cNvPr>
          <p:cNvSpPr txBox="1"/>
          <p:nvPr/>
        </p:nvSpPr>
        <p:spPr>
          <a:xfrm>
            <a:off x="5949716" y="5379685"/>
            <a:ext cx="132100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FF0000"/>
                </a:solidFill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5919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53AA-06BD-44F7-B418-CDC9B4D5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48" y="1313927"/>
            <a:ext cx="4106846" cy="657882"/>
          </a:xfrm>
        </p:spPr>
        <p:txBody>
          <a:bodyPr/>
          <a:lstStyle/>
          <a:p>
            <a:r>
              <a:rPr lang="ar-KW" sz="4400" dirty="0">
                <a:latin typeface="A Kavir" panose="01000000000000000000" pitchFamily="2" charset="-78"/>
                <a:cs typeface="A Kavir" panose="01000000000000000000" pitchFamily="2" charset="-78"/>
              </a:rPr>
              <a:t>التقييم المختصر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498A5-13E9-4191-33CC-5F89B567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2" y="2493930"/>
            <a:ext cx="11900452" cy="29568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97FCCA1-197F-E156-917E-5CDE25AD590B}"/>
              </a:ext>
            </a:extLst>
          </p:cNvPr>
          <p:cNvSpPr/>
          <p:nvPr/>
        </p:nvSpPr>
        <p:spPr>
          <a:xfrm>
            <a:off x="622853" y="3737113"/>
            <a:ext cx="589722" cy="5897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20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6574E3-ACF6-6571-A223-327E23E273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ar-KW" sz="3600" b="1" dirty="0"/>
              <a:t>ما هي خطوات القسمة المطولة ؟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865901-5EE5-4BBA-3E99-BBB037BD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55219" y="4883381"/>
            <a:ext cx="2862058" cy="848637"/>
          </a:xfrm>
        </p:spPr>
        <p:txBody>
          <a:bodyPr/>
          <a:lstStyle/>
          <a:p>
            <a:r>
              <a:rPr lang="ar-KW" sz="3200" spc="0" dirty="0">
                <a:latin typeface="A Kavir" panose="01000000000000000000" pitchFamily="2" charset="-78"/>
                <a:cs typeface="A Kavir" panose="01000000000000000000" pitchFamily="2" charset="-78"/>
              </a:rPr>
              <a:t>التقييم المختصر</a:t>
            </a:r>
          </a:p>
        </p:txBody>
      </p:sp>
    </p:spTree>
    <p:extLst>
      <p:ext uri="{BB962C8B-B14F-4D97-AF65-F5344CB8AC3E}">
        <p14:creationId xmlns:p14="http://schemas.microsoft.com/office/powerpoint/2010/main" val="202498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ثعبان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EB4A9177-BEC3-224E-0111-6961E1630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26142" r="20534" b="59180"/>
          <a:stretch/>
        </p:blipFill>
        <p:spPr>
          <a:xfrm>
            <a:off x="5413170" y="4578560"/>
            <a:ext cx="2096478" cy="2107161"/>
          </a:xfrm>
          <a:prstGeom prst="rect">
            <a:avLst/>
          </a:prstGeom>
        </p:spPr>
      </p:pic>
      <p:pic>
        <p:nvPicPr>
          <p:cNvPr id="7" name="طير" descr="صورة تحتوي على حزمة, العديد, رسوم المتجهات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2BA752A5-BA39-7C5C-8E12-14E614340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7" r="73543" b="14461"/>
          <a:stretch/>
        </p:blipFill>
        <p:spPr>
          <a:xfrm>
            <a:off x="859519" y="59635"/>
            <a:ext cx="2003018" cy="1561432"/>
          </a:xfrm>
          <a:prstGeom prst="rect">
            <a:avLst/>
          </a:prstGeom>
        </p:spPr>
      </p:pic>
      <p:pic>
        <p:nvPicPr>
          <p:cNvPr id="8" name="أسد">
            <a:hlinkClick r:id="rId5" action="ppaction://hlinksldjump"/>
            <a:extLst>
              <a:ext uri="{FF2B5EF4-FFF2-40B4-BE49-F238E27FC236}">
                <a16:creationId xmlns:a16="http://schemas.microsoft.com/office/drawing/2014/main" id="{24864BE6-1ABD-B52B-F5D1-F88B403EEF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8494" r="14041" b="26112"/>
          <a:stretch/>
        </p:blipFill>
        <p:spPr>
          <a:xfrm rot="5400000">
            <a:off x="5944704" y="2387816"/>
            <a:ext cx="2529649" cy="2876413"/>
          </a:xfrm>
          <a:prstGeom prst="rect">
            <a:avLst/>
          </a:prstGeom>
        </p:spPr>
      </p:pic>
      <p:pic>
        <p:nvPicPr>
          <p:cNvPr id="9" name="كنغر" descr="صورة تحتوي على حزمة, العديد, رسوم المتجهات&#10;&#10;تم إنشاء الوصف تلقائياً">
            <a:hlinkClick r:id="rId5" action="ppaction://hlinksldjump"/>
            <a:extLst>
              <a:ext uri="{FF2B5EF4-FFF2-40B4-BE49-F238E27FC236}">
                <a16:creationId xmlns:a16="http://schemas.microsoft.com/office/drawing/2014/main" id="{BD876C75-DBD4-9ABD-4466-920976D51E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3" t="70141" r="-1944" b="13166"/>
          <a:stretch/>
        </p:blipFill>
        <p:spPr>
          <a:xfrm>
            <a:off x="1147239" y="3992507"/>
            <a:ext cx="2310129" cy="25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4BD098-8BE5-385D-932D-56C4C6A5F03B}"/>
              </a:ext>
            </a:extLst>
          </p:cNvPr>
          <p:cNvSpPr/>
          <p:nvPr/>
        </p:nvSpPr>
        <p:spPr>
          <a:xfrm>
            <a:off x="1736036" y="1398105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× ..... = 18</a:t>
            </a:r>
          </a:p>
        </p:txBody>
      </p:sp>
      <p:sp>
        <p:nvSpPr>
          <p:cNvPr id="9" name="صح">
            <a:extLst>
              <a:ext uri="{FF2B5EF4-FFF2-40B4-BE49-F238E27FC236}">
                <a16:creationId xmlns:a16="http://schemas.microsoft.com/office/drawing/2014/main" id="{FC7A9464-951E-566D-9A01-02FD32376FFB}"/>
              </a:ext>
            </a:extLst>
          </p:cNvPr>
          <p:cNvSpPr/>
          <p:nvPr/>
        </p:nvSpPr>
        <p:spPr>
          <a:xfrm rot="5400000">
            <a:off x="9443831" y="3546614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10643A86-3545-BBDA-EDCD-3D5DBDEAE5ED}"/>
              </a:ext>
            </a:extLst>
          </p:cNvPr>
          <p:cNvSpPr/>
          <p:nvPr/>
        </p:nvSpPr>
        <p:spPr>
          <a:xfrm rot="5400000">
            <a:off x="5557630" y="3546613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1948B534-C6B4-C027-FB5A-55504411E0C8}"/>
              </a:ext>
            </a:extLst>
          </p:cNvPr>
          <p:cNvSpPr/>
          <p:nvPr/>
        </p:nvSpPr>
        <p:spPr>
          <a:xfrm rot="5400000">
            <a:off x="1671429" y="3546613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60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38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42909F96-748F-45EF-EBC5-41B90CF0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7" r="73543" b="14461"/>
          <a:stretch/>
        </p:blipFill>
        <p:spPr>
          <a:xfrm>
            <a:off x="833015" y="198783"/>
            <a:ext cx="2003018" cy="15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D05B-812C-94D0-C305-EB607894AEBD}"/>
              </a:ext>
            </a:extLst>
          </p:cNvPr>
          <p:cNvSpPr/>
          <p:nvPr/>
        </p:nvSpPr>
        <p:spPr>
          <a:xfrm>
            <a:off x="1335155" y="1146314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..... × 8 = 72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E71D7C77-00CC-2522-2495-FA88AAECBBCB}"/>
              </a:ext>
            </a:extLst>
          </p:cNvPr>
          <p:cNvSpPr/>
          <p:nvPr/>
        </p:nvSpPr>
        <p:spPr>
          <a:xfrm rot="5400000">
            <a:off x="9443831" y="3546614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191FB465-7A57-6267-F420-57739FEFC91E}"/>
              </a:ext>
            </a:extLst>
          </p:cNvPr>
          <p:cNvSpPr/>
          <p:nvPr/>
        </p:nvSpPr>
        <p:spPr>
          <a:xfrm rot="5400000">
            <a:off x="5557630" y="3546613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صح">
            <a:extLst>
              <a:ext uri="{FF2B5EF4-FFF2-40B4-BE49-F238E27FC236}">
                <a16:creationId xmlns:a16="http://schemas.microsoft.com/office/drawing/2014/main" id="{8451DD55-97A4-0490-AD2B-E5146B0078AC}"/>
              </a:ext>
            </a:extLst>
          </p:cNvPr>
          <p:cNvSpPr/>
          <p:nvPr/>
        </p:nvSpPr>
        <p:spPr>
          <a:xfrm rot="5400000">
            <a:off x="1671429" y="3546612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صورة 40">
            <a:hlinkClick r:id="rId2" action="ppaction://hlinksldjump"/>
            <a:extLst>
              <a:ext uri="{FF2B5EF4-FFF2-40B4-BE49-F238E27FC236}">
                <a16:creationId xmlns:a16="http://schemas.microsoft.com/office/drawing/2014/main" id="{AAA6FB24-7BD3-6333-9861-09CA43184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8494" r="14041" b="26112"/>
          <a:stretch/>
        </p:blipFill>
        <p:spPr>
          <a:xfrm rot="5400000">
            <a:off x="9698040" y="760115"/>
            <a:ext cx="1767649" cy="2009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F41E43-C1BA-4A7F-8AE5-869CCB303171}"/>
              </a:ext>
            </a:extLst>
          </p:cNvPr>
          <p:cNvSpPr/>
          <p:nvPr/>
        </p:nvSpPr>
        <p:spPr>
          <a:xfrm>
            <a:off x="1736036" y="1398105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8092 = ...........</a:t>
            </a:r>
          </a:p>
        </p:txBody>
      </p:sp>
      <p:pic>
        <p:nvPicPr>
          <p:cNvPr id="5" name="صورة 44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17D31E92-C4F0-0303-15B4-6C9BA4A28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3" t="70141" r="-1944" b="13166"/>
          <a:stretch/>
        </p:blipFill>
        <p:spPr>
          <a:xfrm>
            <a:off x="251789" y="438978"/>
            <a:ext cx="2570921" cy="32567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50EF1A59-F025-A1AD-6FF2-68BE79C7679D}"/>
              </a:ext>
            </a:extLst>
          </p:cNvPr>
          <p:cNvSpPr/>
          <p:nvPr/>
        </p:nvSpPr>
        <p:spPr>
          <a:xfrm rot="5400000">
            <a:off x="9443831" y="3546614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80</a:t>
            </a:r>
            <a:r>
              <a:rPr lang="ar-KW" sz="44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,92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صح">
            <a:extLst>
              <a:ext uri="{FF2B5EF4-FFF2-40B4-BE49-F238E27FC236}">
                <a16:creationId xmlns:a16="http://schemas.microsoft.com/office/drawing/2014/main" id="{59521074-D4A1-C74A-6946-C5F7C5CFE421}"/>
              </a:ext>
            </a:extLst>
          </p:cNvPr>
          <p:cNvSpPr/>
          <p:nvPr/>
        </p:nvSpPr>
        <p:spPr>
          <a:xfrm rot="5400000">
            <a:off x="5557630" y="3546613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8092,0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E6F0F5CE-92B0-BDEC-DF17-06F760286882}"/>
              </a:ext>
            </a:extLst>
          </p:cNvPr>
          <p:cNvSpPr/>
          <p:nvPr/>
        </p:nvSpPr>
        <p:spPr>
          <a:xfrm rot="5400000">
            <a:off x="1671429" y="3546612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0,8092</a:t>
            </a:r>
          </a:p>
        </p:txBody>
      </p:sp>
    </p:spTree>
    <p:extLst>
      <p:ext uri="{BB962C8B-B14F-4D97-AF65-F5344CB8AC3E}">
        <p14:creationId xmlns:p14="http://schemas.microsoft.com/office/powerpoint/2010/main" val="4306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0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F94472D1-512E-B677-3763-B4B325092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26142" r="20534" b="59180"/>
          <a:stretch/>
        </p:blipFill>
        <p:spPr>
          <a:xfrm>
            <a:off x="10561639" y="5035527"/>
            <a:ext cx="1941787" cy="19516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2B45A9-D3EC-04BE-C97E-FDB4559B0484}"/>
              </a:ext>
            </a:extLst>
          </p:cNvPr>
          <p:cNvSpPr/>
          <p:nvPr/>
        </p:nvSpPr>
        <p:spPr>
          <a:xfrm>
            <a:off x="1335155" y="1361511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60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16,09 ÷ 10 = .....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71C69494-C5BE-D124-5DA1-4A584160D635}"/>
              </a:ext>
            </a:extLst>
          </p:cNvPr>
          <p:cNvSpPr/>
          <p:nvPr/>
        </p:nvSpPr>
        <p:spPr>
          <a:xfrm rot="5400000">
            <a:off x="9443831" y="3546614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160,9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32BA4BCD-3DA4-81E4-219E-7651106BBC82}"/>
              </a:ext>
            </a:extLst>
          </p:cNvPr>
          <p:cNvSpPr/>
          <p:nvPr/>
        </p:nvSpPr>
        <p:spPr>
          <a:xfrm rot="5400000">
            <a:off x="5557630" y="3546613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0,1609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صح">
            <a:extLst>
              <a:ext uri="{FF2B5EF4-FFF2-40B4-BE49-F238E27FC236}">
                <a16:creationId xmlns:a16="http://schemas.microsoft.com/office/drawing/2014/main" id="{A791B387-430A-748A-366E-EAF5601DDEC3}"/>
              </a:ext>
            </a:extLst>
          </p:cNvPr>
          <p:cNvSpPr/>
          <p:nvPr/>
        </p:nvSpPr>
        <p:spPr>
          <a:xfrm rot="5400000">
            <a:off x="1671429" y="3546612"/>
            <a:ext cx="1076739" cy="2551044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1,609</a:t>
            </a:r>
          </a:p>
        </p:txBody>
      </p:sp>
    </p:spTree>
    <p:extLst>
      <p:ext uri="{BB962C8B-B14F-4D97-AF65-F5344CB8AC3E}">
        <p14:creationId xmlns:p14="http://schemas.microsoft.com/office/powerpoint/2010/main" val="22029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8FC09A74-5006-55C9-1AE9-AEA9BB7CAF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A22CBC-5BD5-81D2-CC4B-35EFA887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11500" b="1" dirty="0"/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425295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5C9993D-144E-D06B-4309-D452B56B2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841" b="61027"/>
          <a:stretch/>
        </p:blipFill>
        <p:spPr>
          <a:xfrm>
            <a:off x="710510" y="1802297"/>
            <a:ext cx="10770980" cy="4154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870231-3F65-0369-AFF0-F97F923780C2}"/>
              </a:ext>
            </a:extLst>
          </p:cNvPr>
          <p:cNvSpPr/>
          <p:nvPr/>
        </p:nvSpPr>
        <p:spPr>
          <a:xfrm>
            <a:off x="9495182" y="4015409"/>
            <a:ext cx="2067339" cy="47045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7D57C-FBD3-2C56-682B-D3B5DDF2E52A}"/>
              </a:ext>
            </a:extLst>
          </p:cNvPr>
          <p:cNvSpPr/>
          <p:nvPr/>
        </p:nvSpPr>
        <p:spPr>
          <a:xfrm>
            <a:off x="7560365" y="4015409"/>
            <a:ext cx="1417982" cy="47045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B2569-9BD9-34BB-A452-BA9695D44194}"/>
              </a:ext>
            </a:extLst>
          </p:cNvPr>
          <p:cNvSpPr txBox="1"/>
          <p:nvPr/>
        </p:nvSpPr>
        <p:spPr>
          <a:xfrm>
            <a:off x="4644887" y="5168347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4,8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7E870-07C0-3717-A5F5-074258A487DC}"/>
              </a:ext>
            </a:extLst>
          </p:cNvPr>
          <p:cNvSpPr txBox="1"/>
          <p:nvPr/>
        </p:nvSpPr>
        <p:spPr>
          <a:xfrm>
            <a:off x="2286000" y="5125855"/>
            <a:ext cx="154387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spc="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CC191-0808-2C72-4C20-B09C9A979275}"/>
              </a:ext>
            </a:extLst>
          </p:cNvPr>
          <p:cNvSpPr txBox="1"/>
          <p:nvPr/>
        </p:nvSpPr>
        <p:spPr>
          <a:xfrm>
            <a:off x="1212574" y="629264"/>
            <a:ext cx="2173356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accent1"/>
                </a:solidFill>
              </a:rPr>
              <a:t>صفحة 76</a:t>
            </a:r>
          </a:p>
        </p:txBody>
      </p:sp>
    </p:spTree>
    <p:extLst>
      <p:ext uri="{BB962C8B-B14F-4D97-AF65-F5344CB8AC3E}">
        <p14:creationId xmlns:p14="http://schemas.microsoft.com/office/powerpoint/2010/main" val="8692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schemas.microsoft.com/office/2006/documentManagement/types"/>
    <ds:schemaRef ds:uri="http://www.w3.org/XML/1998/namespace"/>
    <ds:schemaRef ds:uri="http://purl.org/dc/dcmitype/"/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381</TotalTime>
  <Words>194</Words>
  <Application>Microsoft Office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Meiryo</vt:lpstr>
      <vt:lpstr>A Kavir</vt:lpstr>
      <vt:lpstr>Abdo Free</vt:lpstr>
      <vt:lpstr>Arial</vt:lpstr>
      <vt:lpstr>Calibri</vt:lpstr>
      <vt:lpstr>Calibri Light</vt:lpstr>
      <vt:lpstr>Geeza Pro Regular</vt:lpstr>
      <vt:lpstr>Gill Sans MT</vt:lpstr>
      <vt:lpstr>Helvetica Neue</vt:lpstr>
      <vt:lpstr>HSIshraq-Light</vt:lpstr>
      <vt:lpstr>Univers Light</vt:lpstr>
      <vt:lpstr>Univers LT Std 45 Light</vt:lpstr>
      <vt:lpstr>Office Theme</vt:lpstr>
      <vt:lpstr>Office テーマ</vt:lpstr>
      <vt:lpstr>1_Office Theme</vt:lpstr>
      <vt:lpstr>(2-3): القسمة على عدد كلي أو عدد عشري - الحصة الأولى  إعداد المعلمة: أ. نوره راشد</vt:lpstr>
      <vt:lpstr>التمهيد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عرض الدرس</vt:lpstr>
      <vt:lpstr>PowerPoint Presentation</vt:lpstr>
      <vt:lpstr>PowerPoint Presentation</vt:lpstr>
      <vt:lpstr>PowerPoint Presentation</vt:lpstr>
      <vt:lpstr>PowerPoint Presentation</vt:lpstr>
      <vt:lpstr>فاصل تعليمي</vt:lpstr>
      <vt:lpstr>أوجدي الاختلاف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التقييم المختصر</vt:lpstr>
      <vt:lpstr>التقييم المختصر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(2-3): القسمة على عدد كلي أو عدد عشري</dc:title>
  <dc:creator>nrmsa 97</dc:creator>
  <cp:lastModifiedBy>نوره راشد محمد علي</cp:lastModifiedBy>
  <cp:revision>21</cp:revision>
  <cp:lastPrinted>2022-10-18T04:21:01Z</cp:lastPrinted>
  <dcterms:created xsi:type="dcterms:W3CDTF">2022-10-17T09:28:56Z</dcterms:created>
  <dcterms:modified xsi:type="dcterms:W3CDTF">2023-06-10T17:16:58Z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